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76" r:id="rId4"/>
    <p:sldId id="280" r:id="rId5"/>
    <p:sldId id="283" r:id="rId6"/>
    <p:sldId id="281" r:id="rId7"/>
    <p:sldId id="282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2E1E7A7-4B3B-4AC2-AC48-528CAA28A688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B2DD7F3-85F5-4030-9B3B-9C4A9964A1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Адреналин 2 - обои и картинки на рабочий стол / HallPic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576"/>
            <a:ext cx="9123080" cy="687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6260" y="404664"/>
            <a:ext cx="8447740" cy="4392488"/>
          </a:xfrm>
        </p:spPr>
        <p:txBody>
          <a:bodyPr>
            <a:normAutofit/>
          </a:bodyPr>
          <a:lstStyle/>
          <a:p>
            <a:pPr algn="ctr"/>
            <a:r>
              <a:rPr lang="ru-RU" sz="8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Баскетбол              в гимназии №3 2017 год</a:t>
            </a:r>
            <a:endParaRPr lang="ru-RU" sz="8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-252536" y="4293096"/>
            <a:ext cx="72008" cy="144016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957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332656"/>
            <a:ext cx="8820472" cy="11521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Школьная баскетбольная лига </a:t>
            </a:r>
            <a:r>
              <a:rPr lang="ru-RU" sz="2800" b="1" dirty="0" smtClean="0">
                <a:solidFill>
                  <a:srgbClr val="FFFF00"/>
                </a:solidFill>
              </a:rPr>
              <a:t>«</a:t>
            </a:r>
            <a:r>
              <a:rPr lang="ru-RU" sz="2400" b="1" dirty="0" smtClean="0">
                <a:solidFill>
                  <a:srgbClr val="FFFF00"/>
                </a:solidFill>
              </a:rPr>
              <a:t>КЭС-БАСКЕТ»,1 место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ru-RU" sz="2400" b="1" dirty="0" smtClean="0">
                <a:solidFill>
                  <a:srgbClr val="FFFF00"/>
                </a:solidFill>
              </a:rPr>
              <a:t>девушки </a:t>
            </a:r>
            <a:r>
              <a:rPr lang="ru-RU" sz="2800" b="1" dirty="0" smtClean="0">
                <a:solidFill>
                  <a:srgbClr val="FFFF00"/>
                </a:solidFill>
              </a:rPr>
              <a:t> 7 ,10,11 классы МБОУ                               "Гимназия №3"ЗМР РТ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6" name="Содержимое 5" descr="https://pp.userapi.com/c639219/v639219433/51d41/BjJ2Y0trDZ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488832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256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</a:rPr>
              <a:t>Муниципальные соревнования по баскетболу, среди девушек ,                                        2017-2018 учебный год</a:t>
            </a:r>
            <a:endParaRPr lang="ru-RU" sz="3200" b="1" i="1" dirty="0">
              <a:solidFill>
                <a:srgbClr val="FFFF00"/>
              </a:solidFill>
            </a:endParaRPr>
          </a:p>
        </p:txBody>
      </p:sp>
      <p:pic>
        <p:nvPicPr>
          <p:cNvPr id="7" name="Содержимое 6" descr="C:\Users\Анна Удрас\Desktop\5rdXblUU42o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4608512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700808"/>
            <a:ext cx="4495800" cy="4680520"/>
          </a:xfrm>
        </p:spPr>
        <p:txBody>
          <a:bodyPr>
            <a:noAutofit/>
          </a:bodyPr>
          <a:lstStyle/>
          <a:p>
            <a:r>
              <a:rPr lang="ru-RU" b="1" i="1" dirty="0" smtClean="0"/>
              <a:t>Команда  МБОУ «Гимназии №3» ЗМР РТ</a:t>
            </a:r>
          </a:p>
          <a:p>
            <a:r>
              <a:rPr lang="ru-RU" b="1" dirty="0" smtClean="0"/>
              <a:t>Победительница муниципальных соревнований по баскетболу среди девушек</a:t>
            </a:r>
          </a:p>
          <a:p>
            <a:r>
              <a:rPr lang="ru-RU" b="1" dirty="0" smtClean="0"/>
              <a:t>КЭС – БАСКЕТ</a:t>
            </a:r>
          </a:p>
          <a:p>
            <a:r>
              <a:rPr lang="ru-RU" b="1" i="1" dirty="0" smtClean="0">
                <a:solidFill>
                  <a:srgbClr val="FFFF00"/>
                </a:solidFill>
              </a:rPr>
              <a:t>Учитель и тренер- </a:t>
            </a:r>
            <a:r>
              <a:rPr lang="ru-RU" b="1" dirty="0" err="1" smtClean="0"/>
              <a:t>Удрас.И.К</a:t>
            </a:r>
            <a:r>
              <a:rPr lang="ru-RU" b="1" dirty="0" smtClean="0"/>
              <a:t>                                                  и Борисов .Д.А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16633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122413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</a:rPr>
              <a:t>Муниципальные соревнования по баскетболу, среди девушек ,                           2017-2018 учебный год</a:t>
            </a:r>
            <a:endParaRPr lang="ru-RU" sz="3200" i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499992" y="1645920"/>
            <a:ext cx="4644008" cy="4526280"/>
          </a:xfrm>
        </p:spPr>
        <p:txBody>
          <a:bodyPr/>
          <a:lstStyle/>
          <a:p>
            <a:endParaRPr lang="ru-RU" b="1" i="1" dirty="0" smtClean="0"/>
          </a:p>
          <a:p>
            <a:r>
              <a:rPr lang="ru-RU" b="1" i="1" dirty="0" smtClean="0"/>
              <a:t>Команда по баскетболу девушки:</a:t>
            </a:r>
          </a:p>
          <a:p>
            <a:endParaRPr lang="ru-RU" b="1" i="1" dirty="0" smtClean="0"/>
          </a:p>
          <a:p>
            <a:r>
              <a:rPr lang="ru-RU" b="1" dirty="0" err="1" smtClean="0"/>
              <a:t>Газимова</a:t>
            </a:r>
            <a:r>
              <a:rPr lang="ru-RU" b="1" dirty="0" smtClean="0"/>
              <a:t> </a:t>
            </a:r>
            <a:r>
              <a:rPr lang="ru-RU" b="1" dirty="0" err="1" smtClean="0"/>
              <a:t>Карина</a:t>
            </a:r>
            <a:r>
              <a:rPr lang="ru-RU" b="1" dirty="0" smtClean="0"/>
              <a:t>- 7б</a:t>
            </a:r>
          </a:p>
          <a:p>
            <a:r>
              <a:rPr lang="ru-RU" b="1" dirty="0" err="1" smtClean="0"/>
              <a:t>Хаялиева</a:t>
            </a:r>
            <a:r>
              <a:rPr lang="ru-RU" b="1" dirty="0" smtClean="0"/>
              <a:t> </a:t>
            </a:r>
            <a:r>
              <a:rPr lang="ru-RU" b="1" dirty="0" err="1" smtClean="0"/>
              <a:t>Камиля</a:t>
            </a:r>
            <a:r>
              <a:rPr lang="ru-RU" b="1" dirty="0" smtClean="0"/>
              <a:t> – 7а</a:t>
            </a:r>
          </a:p>
          <a:p>
            <a:r>
              <a:rPr lang="ru-RU" b="1" dirty="0" err="1" smtClean="0"/>
              <a:t>Хаялиева</a:t>
            </a:r>
            <a:r>
              <a:rPr lang="ru-RU" b="1" dirty="0" smtClean="0"/>
              <a:t> Яна- 7г</a:t>
            </a:r>
          </a:p>
          <a:p>
            <a:r>
              <a:rPr lang="ru-RU" b="1" dirty="0" err="1" smtClean="0"/>
              <a:t>Шмарина</a:t>
            </a:r>
            <a:r>
              <a:rPr lang="ru-RU" b="1" dirty="0" smtClean="0"/>
              <a:t> Татьяна – 7г</a:t>
            </a:r>
          </a:p>
          <a:p>
            <a:r>
              <a:rPr lang="ru-RU" b="1" dirty="0" smtClean="0"/>
              <a:t>Тризна  Арина-7в</a:t>
            </a:r>
          </a:p>
          <a:p>
            <a:endParaRPr lang="ru-RU" dirty="0"/>
          </a:p>
        </p:txBody>
      </p:sp>
      <p:pic>
        <p:nvPicPr>
          <p:cNvPr id="6" name="Содержимое 7" descr="https://pp.userapi.com/c840139/v840139433/46800/MeLp1SvslHs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10026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482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Муниципальные соревнования по баскетболу, среди девушек ,                 2017-2018 учебный год</a:t>
            </a:r>
            <a:endParaRPr lang="ru-RU" sz="3600" dirty="0"/>
          </a:p>
        </p:txBody>
      </p:sp>
      <p:pic>
        <p:nvPicPr>
          <p:cNvPr id="6" name="Содержимое 6" descr="https://pp.userapi.com/c639121/v639121433/5c473/NepmiXDMsLw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72816"/>
            <a:ext cx="705678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5400" b="1" i="1" dirty="0" smtClean="0"/>
              <a:t/>
            </a:r>
            <a:br>
              <a:rPr lang="ru-RU" altLang="ru-RU" sz="5400" b="1" i="1" dirty="0" smtClean="0"/>
            </a:br>
            <a:endParaRPr lang="ru-RU" dirty="0"/>
          </a:p>
        </p:txBody>
      </p:sp>
      <p:pic>
        <p:nvPicPr>
          <p:cNvPr id="6" name="Содержимое 5" descr="https://pp.userapi.com/c841032/v841032433/3d31b/_PnABbu72dE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264" y="1646238"/>
            <a:ext cx="372072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s://pp.userapi.com/c639117/v639117433/5e76b/6Q1-npckcSc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46238"/>
            <a:ext cx="372072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11560" y="0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</a:rPr>
              <a:t>Муниципальные соревнования по баскетболу, среди девушек ,                 2017-2018 учебный год</a:t>
            </a:r>
            <a:endParaRPr lang="ru-RU" sz="32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80731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Муниципальные соревнования по баскетболу, среди девушек ,                 2017-2018 учебный год</a:t>
            </a:r>
            <a:endParaRPr lang="ru-RU" sz="3600" i="1" dirty="0"/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altLang="ru-RU" dirty="0" smtClean="0"/>
              <a:t>	-</a:t>
            </a:r>
            <a:endParaRPr lang="ru-RU" dirty="0"/>
          </a:p>
        </p:txBody>
      </p:sp>
      <p:pic>
        <p:nvPicPr>
          <p:cNvPr id="8" name="Рисунок 7" descr="https://pp.userapi.com/c824201/v824201433/32cac/6wTyQhEOgu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388843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https://pp.userapi.com/c841325/v841325433/3673b/pCfsEnkCJqg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37444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3536"/>
            <a:ext cx="8686800" cy="7271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После соревнований и с 1 местом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https://pp.userapi.com/c834403/v834403433/32ad4/HowEHalEpo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01340"/>
            <a:ext cx="8064895" cy="525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9023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249</TotalTime>
  <Words>137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Литейная</vt:lpstr>
      <vt:lpstr>Баскетбол              в гимназии №3 2017 год</vt:lpstr>
      <vt:lpstr>Школьная баскетбольная лига «КЭС-БАСКЕТ»,1 место, девушки  7 ,10,11 классы МБОУ                               "Гимназия №3"ЗМР РТ</vt:lpstr>
      <vt:lpstr>Муниципальные соревнования по баскетболу, среди девушек ,                                        2017-2018 учебный год</vt:lpstr>
      <vt:lpstr>Муниципальные соревнования по баскетболу, среди девушек ,                           2017-2018 учебный год</vt:lpstr>
      <vt:lpstr>Муниципальные соревнования по баскетболу, среди девушек ,                 2017-2018 учебный год</vt:lpstr>
      <vt:lpstr> </vt:lpstr>
      <vt:lpstr>Муниципальные соревнования по баскетболу, среди девушек ,                 2017-2018 учебный год</vt:lpstr>
      <vt:lpstr>После соревнований и с 1 местом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Лыжи</dc:title>
  <dc:creator>admin</dc:creator>
  <cp:lastModifiedBy>User</cp:lastModifiedBy>
  <cp:revision>28</cp:revision>
  <dcterms:created xsi:type="dcterms:W3CDTF">2015-02-23T16:00:59Z</dcterms:created>
  <dcterms:modified xsi:type="dcterms:W3CDTF">2017-11-27T16:56:07Z</dcterms:modified>
</cp:coreProperties>
</file>